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2" r:id="rId3"/>
    <p:sldId id="265" r:id="rId4"/>
    <p:sldId id="285" r:id="rId5"/>
    <p:sldId id="272" r:id="rId6"/>
    <p:sldId id="289" r:id="rId7"/>
    <p:sldId id="287" r:id="rId8"/>
    <p:sldId id="290" r:id="rId9"/>
    <p:sldId id="288" r:id="rId10"/>
    <p:sldId id="286" r:id="rId11"/>
    <p:sldId id="271" r:id="rId12"/>
    <p:sldId id="278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CD2"/>
    <a:srgbClr val="278EA5"/>
    <a:srgbClr val="071E3D"/>
    <a:srgbClr val="1F4287"/>
    <a:srgbClr val="21E6C1"/>
    <a:srgbClr val="60C4B0"/>
    <a:srgbClr val="027CA5"/>
    <a:srgbClr val="204988"/>
    <a:srgbClr val="32327B"/>
    <a:srgbClr val="C1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64" y="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9F1B6-D0F8-43F7-9D1C-74EF074DF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4C8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</a:p>
          <a:p>
            <a:pPr algn="r"/>
            <a:r>
              <a:rPr lang="id-ID" sz="2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Your future developer to Blibli.com</a:t>
            </a:r>
            <a:endParaRPr lang="en-US" sz="2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FD5806-1A6A-460F-9976-EC789ED72CA3}"/>
              </a:ext>
            </a:extLst>
          </p:cNvPr>
          <p:cNvSpPr/>
          <p:nvPr/>
        </p:nvSpPr>
        <p:spPr>
          <a:xfrm>
            <a:off x="0" y="-128789"/>
            <a:ext cx="12192000" cy="69867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77217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185" y="2263001"/>
            <a:ext cx="1019018" cy="166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44" y="2343190"/>
            <a:ext cx="1950956" cy="9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04" y="2182812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32" y="2420693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9" y="661950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01" y="884175"/>
            <a:ext cx="1436157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29" y="723315"/>
            <a:ext cx="1215630" cy="10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05" y="580464"/>
            <a:ext cx="1294698" cy="12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8C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797041-E788-44EB-B3A6-45334568F065}"/>
              </a:ext>
            </a:extLst>
          </p:cNvPr>
          <p:cNvSpPr/>
          <p:nvPr/>
        </p:nvSpPr>
        <p:spPr>
          <a:xfrm>
            <a:off x="0" y="0"/>
            <a:ext cx="12190765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891FC-CFBB-4173-B775-6E83B2B37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76797" y="40172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721381" y="2039283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 payment system</a:t>
            </a:r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any payment systems like Blipay or etc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id-ID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Adjustable layout sizes</a:t>
            </a:r>
            <a:endParaRPr lang="en-US" sz="10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2A3B8-8061-4D00-A035-219BD85106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4C8CD2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111B9-1759-40AB-A627-DEECEFDC3FF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7" y="2929305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79" y="1382524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F7235-0BD5-4A29-A6DC-619087B90E92}"/>
              </a:ext>
            </a:extLst>
          </p:cNvPr>
          <p:cNvSpPr/>
          <p:nvPr/>
        </p:nvSpPr>
        <p:spPr>
          <a:xfrm>
            <a:off x="0" y="-304814"/>
            <a:ext cx="12192000" cy="7158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1164998" y="4121239"/>
            <a:ext cx="37603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altLang="ko-KR" sz="6600" b="1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Parking</a:t>
            </a:r>
          </a:p>
          <a:p>
            <a:pPr algn="ctr"/>
            <a:r>
              <a:rPr lang="id-ID" altLang="ko-KR" sz="6600" b="1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Systems</a:t>
            </a:r>
            <a:endParaRPr lang="en-US" altLang="ko-KR" sz="6600" b="1" dirty="0">
              <a:solidFill>
                <a:srgbClr val="4C8CD2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F5C293-B24F-448C-A184-CDC50D1CD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61" y="613103"/>
            <a:ext cx="3240000" cy="3240000"/>
          </a:xfrm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CEDE274-EEBC-4BD0-941F-E3E7A02E2C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 b="1630"/>
          <a:stretch>
            <a:fillRect/>
          </a:stretch>
        </p:blipFill>
        <p:spPr>
          <a:xfrm rot="5400000">
            <a:off x="5248887" y="789777"/>
            <a:ext cx="6848475" cy="4968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F2BB11-1126-40D3-807E-FF5979ABE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EADE63-1DA9-4CB9-BB42-B7001BCB02DD}"/>
              </a:ext>
            </a:extLst>
          </p:cNvPr>
          <p:cNvSpPr/>
          <p:nvPr/>
        </p:nvSpPr>
        <p:spPr>
          <a:xfrm>
            <a:off x="5596577" y="474177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3E48A-8DAF-445B-B523-20FF69445074}"/>
              </a:ext>
            </a:extLst>
          </p:cNvPr>
          <p:cNvSpPr/>
          <p:nvPr/>
        </p:nvSpPr>
        <p:spPr>
          <a:xfrm rot="5400000">
            <a:off x="7869460" y="2859026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F25758-5B0E-49D9-A006-3CBC742201CC}"/>
              </a:ext>
            </a:extLst>
          </p:cNvPr>
          <p:cNvSpPr/>
          <p:nvPr/>
        </p:nvSpPr>
        <p:spPr>
          <a:xfrm rot="16200000">
            <a:off x="3210137" y="2501063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ECC0A7-63D7-4829-9374-70D7475A2A5D}"/>
              </a:ext>
            </a:extLst>
          </p:cNvPr>
          <p:cNvSpPr/>
          <p:nvPr/>
        </p:nvSpPr>
        <p:spPr>
          <a:xfrm flipV="1">
            <a:off x="5651720" y="4814125"/>
            <a:ext cx="1187850" cy="1504409"/>
          </a:xfrm>
          <a:custGeom>
            <a:avLst/>
            <a:gdLst>
              <a:gd name="connsiteX0" fmla="*/ 744957 w 1187850"/>
              <a:gd name="connsiteY0" fmla="*/ 712 h 1504409"/>
              <a:gd name="connsiteX1" fmla="*/ 166408 w 1187850"/>
              <a:gd name="connsiteY1" fmla="*/ 1121512 h 1504409"/>
              <a:gd name="connsiteX2" fmla="*/ 712 w 1187850"/>
              <a:gd name="connsiteY2" fmla="*/ 1121512 h 1504409"/>
              <a:gd name="connsiteX3" fmla="*/ 332134 w 1187850"/>
              <a:gd name="connsiteY3" fmla="*/ 1506628 h 1504409"/>
              <a:gd name="connsiteX4" fmla="*/ 663556 w 1187850"/>
              <a:gd name="connsiteY4" fmla="*/ 1121512 h 1504409"/>
              <a:gd name="connsiteX5" fmla="*/ 497860 w 1187850"/>
              <a:gd name="connsiteY5" fmla="*/ 1121512 h 1504409"/>
              <a:gd name="connsiteX6" fmla="*/ 751650 w 1187850"/>
              <a:gd name="connsiteY6" fmla="*/ 169332 h 1504409"/>
              <a:gd name="connsiteX7" fmla="*/ 1188351 w 1187850"/>
              <a:gd name="connsiteY7" fmla="*/ 832177 h 1504409"/>
              <a:gd name="connsiteX8" fmla="*/ 744957 w 1187850"/>
              <a:gd name="connsiteY8" fmla="*/ 712 h 150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850" h="1504409">
                <a:moveTo>
                  <a:pt x="744957" y="712"/>
                </a:moveTo>
                <a:cubicBezTo>
                  <a:pt x="191491" y="712"/>
                  <a:pt x="166408" y="1121512"/>
                  <a:pt x="166408" y="1121512"/>
                </a:cubicBezTo>
                <a:lnTo>
                  <a:pt x="712" y="1121512"/>
                </a:lnTo>
                <a:lnTo>
                  <a:pt x="332134" y="1506628"/>
                </a:lnTo>
                <a:lnTo>
                  <a:pt x="663556" y="1121512"/>
                </a:lnTo>
                <a:lnTo>
                  <a:pt x="497860" y="1121512"/>
                </a:lnTo>
                <a:cubicBezTo>
                  <a:pt x="497860" y="1121512"/>
                  <a:pt x="507116" y="182175"/>
                  <a:pt x="751650" y="169332"/>
                </a:cubicBezTo>
                <a:cubicBezTo>
                  <a:pt x="1084188" y="151876"/>
                  <a:pt x="1188351" y="832177"/>
                  <a:pt x="1188351" y="832177"/>
                </a:cubicBezTo>
                <a:cubicBezTo>
                  <a:pt x="1188351" y="832177"/>
                  <a:pt x="1167789" y="712"/>
                  <a:pt x="744957" y="712"/>
                </a:cubicBezTo>
                <a:close/>
              </a:path>
            </a:pathLst>
          </a:custGeom>
          <a:solidFill>
            <a:srgbClr val="4C8CD2"/>
          </a:solidFill>
          <a:ln w="29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B6A8EF4-86AF-427C-8BF0-9C57D1ABFB4F}"/>
              </a:ext>
            </a:extLst>
          </p:cNvPr>
          <p:cNvSpPr txBox="1">
            <a:spLocks/>
          </p:cNvSpPr>
          <p:nvPr/>
        </p:nvSpPr>
        <p:spPr>
          <a:xfrm>
            <a:off x="231399" y="95655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Manage Parking Zone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C5BB988-B274-488B-B4F2-90B6E6724745}"/>
              </a:ext>
            </a:extLst>
          </p:cNvPr>
          <p:cNvSpPr txBox="1">
            <a:spLocks/>
          </p:cNvSpPr>
          <p:nvPr/>
        </p:nvSpPr>
        <p:spPr>
          <a:xfrm>
            <a:off x="364530" y="5229835"/>
            <a:ext cx="4828129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Registered Parking Zone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EAE3C6D-D5F8-4D85-8B15-4FACA9F63E26}"/>
              </a:ext>
            </a:extLst>
          </p:cNvPr>
          <p:cNvSpPr txBox="1">
            <a:spLocks/>
          </p:cNvSpPr>
          <p:nvPr/>
        </p:nvSpPr>
        <p:spPr>
          <a:xfrm>
            <a:off x="9535512" y="930656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Parking Receipt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59962E7-49BA-48EB-96E3-814BE0B3CF28}"/>
              </a:ext>
            </a:extLst>
          </p:cNvPr>
          <p:cNvSpPr txBox="1">
            <a:spLocks/>
          </p:cNvSpPr>
          <p:nvPr/>
        </p:nvSpPr>
        <p:spPr>
          <a:xfrm>
            <a:off x="8257117" y="5240120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rgbClr val="4C8CD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 parking slot directly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1BA42A-AE12-4792-B0E7-629B6495199A}"/>
              </a:ext>
            </a:extLst>
          </p:cNvPr>
          <p:cNvSpPr txBox="1">
            <a:spLocks/>
          </p:cNvSpPr>
          <p:nvPr/>
        </p:nvSpPr>
        <p:spPr>
          <a:xfrm>
            <a:off x="4166282" y="2596633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</a:t>
            </a:r>
          </a:p>
          <a:p>
            <a:r>
              <a:rPr lang="id-ID" sz="5400" u="sng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STORY</a:t>
            </a:r>
            <a:endParaRPr lang="en-US" sz="5400" u="sng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A4151-C2BB-4825-8CFF-CDC3C8B33FD7}"/>
              </a:ext>
            </a:extLst>
          </p:cNvPr>
          <p:cNvGrpSpPr/>
          <p:nvPr/>
        </p:nvGrpSpPr>
        <p:grpSpPr>
          <a:xfrm>
            <a:off x="8550156" y="1271626"/>
            <a:ext cx="694921" cy="557839"/>
            <a:chOff x="2962275" y="915988"/>
            <a:chExt cx="6261100" cy="5026025"/>
          </a:xfrm>
          <a:solidFill>
            <a:srgbClr val="4C8CD2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50EEB3-A6AF-4C0A-95F9-177827D244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2275" y="915988"/>
              <a:ext cx="6261100" cy="5026025"/>
            </a:xfrm>
            <a:custGeom>
              <a:avLst/>
              <a:gdLst>
                <a:gd name="T0" fmla="*/ 0 w 3944"/>
                <a:gd name="T1" fmla="*/ 0 h 3166"/>
                <a:gd name="T2" fmla="*/ 0 w 3944"/>
                <a:gd name="T3" fmla="*/ 546 h 3166"/>
                <a:gd name="T4" fmla="*/ 0 w 3944"/>
                <a:gd name="T5" fmla="*/ 655 h 3166"/>
                <a:gd name="T6" fmla="*/ 0 w 3944"/>
                <a:gd name="T7" fmla="*/ 3166 h 3166"/>
                <a:gd name="T8" fmla="*/ 3944 w 3944"/>
                <a:gd name="T9" fmla="*/ 3166 h 3166"/>
                <a:gd name="T10" fmla="*/ 3944 w 3944"/>
                <a:gd name="T11" fmla="*/ 655 h 3166"/>
                <a:gd name="T12" fmla="*/ 3944 w 3944"/>
                <a:gd name="T13" fmla="*/ 546 h 3166"/>
                <a:gd name="T14" fmla="*/ 3944 w 3944"/>
                <a:gd name="T15" fmla="*/ 0 h 3166"/>
                <a:gd name="T16" fmla="*/ 0 w 3944"/>
                <a:gd name="T17" fmla="*/ 0 h 3166"/>
                <a:gd name="T18" fmla="*/ 3725 w 3944"/>
                <a:gd name="T19" fmla="*/ 2947 h 3166"/>
                <a:gd name="T20" fmla="*/ 219 w 3944"/>
                <a:gd name="T21" fmla="*/ 2947 h 3166"/>
                <a:gd name="T22" fmla="*/ 219 w 3944"/>
                <a:gd name="T23" fmla="*/ 764 h 3166"/>
                <a:gd name="T24" fmla="*/ 3725 w 3944"/>
                <a:gd name="T25" fmla="*/ 764 h 3166"/>
                <a:gd name="T26" fmla="*/ 3725 w 3944"/>
                <a:gd name="T27" fmla="*/ 2947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44" h="3166">
                  <a:moveTo>
                    <a:pt x="0" y="0"/>
                  </a:moveTo>
                  <a:lnTo>
                    <a:pt x="0" y="546"/>
                  </a:lnTo>
                  <a:lnTo>
                    <a:pt x="0" y="655"/>
                  </a:lnTo>
                  <a:lnTo>
                    <a:pt x="0" y="3166"/>
                  </a:lnTo>
                  <a:lnTo>
                    <a:pt x="3944" y="3166"/>
                  </a:lnTo>
                  <a:lnTo>
                    <a:pt x="3944" y="655"/>
                  </a:lnTo>
                  <a:lnTo>
                    <a:pt x="3944" y="546"/>
                  </a:lnTo>
                  <a:lnTo>
                    <a:pt x="3944" y="0"/>
                  </a:lnTo>
                  <a:lnTo>
                    <a:pt x="0" y="0"/>
                  </a:lnTo>
                  <a:close/>
                  <a:moveTo>
                    <a:pt x="3725" y="2947"/>
                  </a:moveTo>
                  <a:lnTo>
                    <a:pt x="219" y="2947"/>
                  </a:lnTo>
                  <a:lnTo>
                    <a:pt x="219" y="764"/>
                  </a:lnTo>
                  <a:lnTo>
                    <a:pt x="3725" y="764"/>
                  </a:lnTo>
                  <a:lnTo>
                    <a:pt x="3725" y="29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FB8767F-83A1-402D-A51F-DDFE87DB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08288"/>
              <a:ext cx="1214438" cy="1925638"/>
            </a:xfrm>
            <a:custGeom>
              <a:avLst/>
              <a:gdLst>
                <a:gd name="T0" fmla="*/ 447 w 447"/>
                <a:gd name="T1" fmla="*/ 633 h 711"/>
                <a:gd name="T2" fmla="*/ 133 w 447"/>
                <a:gd name="T3" fmla="*/ 633 h 711"/>
                <a:gd name="T4" fmla="*/ 133 w 447"/>
                <a:gd name="T5" fmla="*/ 631 h 711"/>
                <a:gd name="T6" fmla="*/ 189 w 447"/>
                <a:gd name="T7" fmla="*/ 579 h 711"/>
                <a:gd name="T8" fmla="*/ 430 w 447"/>
                <a:gd name="T9" fmla="*/ 204 h 711"/>
                <a:gd name="T10" fmla="*/ 216 w 447"/>
                <a:gd name="T11" fmla="*/ 0 h 711"/>
                <a:gd name="T12" fmla="*/ 18 w 447"/>
                <a:gd name="T13" fmla="*/ 71 h 711"/>
                <a:gd name="T14" fmla="*/ 48 w 447"/>
                <a:gd name="T15" fmla="*/ 138 h 711"/>
                <a:gd name="T16" fmla="*/ 196 w 447"/>
                <a:gd name="T17" fmla="*/ 79 h 711"/>
                <a:gd name="T18" fmla="*/ 335 w 447"/>
                <a:gd name="T19" fmla="*/ 215 h 711"/>
                <a:gd name="T20" fmla="*/ 75 w 447"/>
                <a:gd name="T21" fmla="*/ 581 h 711"/>
                <a:gd name="T22" fmla="*/ 0 w 447"/>
                <a:gd name="T23" fmla="*/ 653 h 711"/>
                <a:gd name="T24" fmla="*/ 0 w 447"/>
                <a:gd name="T25" fmla="*/ 711 h 711"/>
                <a:gd name="T26" fmla="*/ 447 w 447"/>
                <a:gd name="T27" fmla="*/ 711 h 711"/>
                <a:gd name="T28" fmla="*/ 447 w 447"/>
                <a:gd name="T29" fmla="*/ 633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7" h="711">
                  <a:moveTo>
                    <a:pt x="447" y="633"/>
                  </a:moveTo>
                  <a:cubicBezTo>
                    <a:pt x="133" y="633"/>
                    <a:pt x="133" y="633"/>
                    <a:pt x="133" y="633"/>
                  </a:cubicBezTo>
                  <a:cubicBezTo>
                    <a:pt x="133" y="631"/>
                    <a:pt x="133" y="631"/>
                    <a:pt x="133" y="631"/>
                  </a:cubicBezTo>
                  <a:cubicBezTo>
                    <a:pt x="189" y="579"/>
                    <a:pt x="189" y="579"/>
                    <a:pt x="189" y="579"/>
                  </a:cubicBezTo>
                  <a:cubicBezTo>
                    <a:pt x="336" y="437"/>
                    <a:pt x="430" y="333"/>
                    <a:pt x="430" y="204"/>
                  </a:cubicBezTo>
                  <a:cubicBezTo>
                    <a:pt x="430" y="103"/>
                    <a:pt x="366" y="0"/>
                    <a:pt x="216" y="0"/>
                  </a:cubicBezTo>
                  <a:cubicBezTo>
                    <a:pt x="135" y="0"/>
                    <a:pt x="66" y="30"/>
                    <a:pt x="18" y="7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80" y="111"/>
                    <a:pt x="133" y="79"/>
                    <a:pt x="196" y="79"/>
                  </a:cubicBezTo>
                  <a:cubicBezTo>
                    <a:pt x="301" y="79"/>
                    <a:pt x="335" y="144"/>
                    <a:pt x="335" y="215"/>
                  </a:cubicBezTo>
                  <a:cubicBezTo>
                    <a:pt x="334" y="321"/>
                    <a:pt x="253" y="411"/>
                    <a:pt x="75" y="581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0" y="711"/>
                    <a:pt x="0" y="711"/>
                    <a:pt x="0" y="711"/>
                  </a:cubicBezTo>
                  <a:cubicBezTo>
                    <a:pt x="447" y="711"/>
                    <a:pt x="447" y="711"/>
                    <a:pt x="447" y="711"/>
                  </a:cubicBezTo>
                  <a:lnTo>
                    <a:pt x="447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E09FBFDF-0583-4FC0-8011-17064C57C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8075" y="2808288"/>
              <a:ext cx="1285875" cy="1958975"/>
            </a:xfrm>
            <a:custGeom>
              <a:avLst/>
              <a:gdLst>
                <a:gd name="T0" fmla="*/ 0 w 473"/>
                <a:gd name="T1" fmla="*/ 534 h 723"/>
                <a:gd name="T2" fmla="*/ 235 w 473"/>
                <a:gd name="T3" fmla="*/ 723 h 723"/>
                <a:gd name="T4" fmla="*/ 473 w 473"/>
                <a:gd name="T5" fmla="*/ 520 h 723"/>
                <a:gd name="T6" fmla="*/ 332 w 473"/>
                <a:gd name="T7" fmla="*/ 339 h 723"/>
                <a:gd name="T8" fmla="*/ 332 w 473"/>
                <a:gd name="T9" fmla="*/ 336 h 723"/>
                <a:gd name="T10" fmla="*/ 447 w 473"/>
                <a:gd name="T11" fmla="*/ 172 h 723"/>
                <a:gd name="T12" fmla="*/ 243 w 473"/>
                <a:gd name="T13" fmla="*/ 0 h 723"/>
                <a:gd name="T14" fmla="*/ 27 w 473"/>
                <a:gd name="T15" fmla="*/ 186 h 723"/>
                <a:gd name="T16" fmla="*/ 138 w 473"/>
                <a:gd name="T17" fmla="*/ 343 h 723"/>
                <a:gd name="T18" fmla="*/ 139 w 473"/>
                <a:gd name="T19" fmla="*/ 347 h 723"/>
                <a:gd name="T20" fmla="*/ 0 w 473"/>
                <a:gd name="T21" fmla="*/ 534 h 723"/>
                <a:gd name="T22" fmla="*/ 117 w 473"/>
                <a:gd name="T23" fmla="*/ 180 h 723"/>
                <a:gd name="T24" fmla="*/ 238 w 473"/>
                <a:gd name="T25" fmla="*/ 68 h 723"/>
                <a:gd name="T26" fmla="*/ 356 w 473"/>
                <a:gd name="T27" fmla="*/ 182 h 723"/>
                <a:gd name="T28" fmla="*/ 250 w 473"/>
                <a:gd name="T29" fmla="*/ 309 h 723"/>
                <a:gd name="T30" fmla="*/ 117 w 473"/>
                <a:gd name="T31" fmla="*/ 180 h 723"/>
                <a:gd name="T32" fmla="*/ 223 w 473"/>
                <a:gd name="T33" fmla="*/ 377 h 723"/>
                <a:gd name="T34" fmla="*/ 377 w 473"/>
                <a:gd name="T35" fmla="*/ 529 h 723"/>
                <a:gd name="T36" fmla="*/ 237 w 473"/>
                <a:gd name="T37" fmla="*/ 654 h 723"/>
                <a:gd name="T38" fmla="*/ 97 w 473"/>
                <a:gd name="T39" fmla="*/ 521 h 723"/>
                <a:gd name="T40" fmla="*/ 223 w 473"/>
                <a:gd name="T41" fmla="*/ 377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723">
                  <a:moveTo>
                    <a:pt x="0" y="534"/>
                  </a:moveTo>
                  <a:cubicBezTo>
                    <a:pt x="0" y="636"/>
                    <a:pt x="89" y="723"/>
                    <a:pt x="235" y="723"/>
                  </a:cubicBezTo>
                  <a:cubicBezTo>
                    <a:pt x="368" y="723"/>
                    <a:pt x="473" y="641"/>
                    <a:pt x="473" y="520"/>
                  </a:cubicBezTo>
                  <a:cubicBezTo>
                    <a:pt x="473" y="435"/>
                    <a:pt x="419" y="373"/>
                    <a:pt x="332" y="339"/>
                  </a:cubicBezTo>
                  <a:cubicBezTo>
                    <a:pt x="332" y="336"/>
                    <a:pt x="332" y="336"/>
                    <a:pt x="332" y="336"/>
                  </a:cubicBezTo>
                  <a:cubicBezTo>
                    <a:pt x="418" y="295"/>
                    <a:pt x="447" y="231"/>
                    <a:pt x="447" y="172"/>
                  </a:cubicBezTo>
                  <a:cubicBezTo>
                    <a:pt x="447" y="85"/>
                    <a:pt x="379" y="0"/>
                    <a:pt x="243" y="0"/>
                  </a:cubicBezTo>
                  <a:cubicBezTo>
                    <a:pt x="121" y="0"/>
                    <a:pt x="27" y="75"/>
                    <a:pt x="27" y="186"/>
                  </a:cubicBezTo>
                  <a:cubicBezTo>
                    <a:pt x="27" y="247"/>
                    <a:pt x="61" y="307"/>
                    <a:pt x="138" y="343"/>
                  </a:cubicBezTo>
                  <a:cubicBezTo>
                    <a:pt x="139" y="347"/>
                    <a:pt x="139" y="347"/>
                    <a:pt x="139" y="347"/>
                  </a:cubicBezTo>
                  <a:cubicBezTo>
                    <a:pt x="53" y="383"/>
                    <a:pt x="0" y="446"/>
                    <a:pt x="0" y="534"/>
                  </a:cubicBezTo>
                  <a:close/>
                  <a:moveTo>
                    <a:pt x="117" y="180"/>
                  </a:moveTo>
                  <a:cubicBezTo>
                    <a:pt x="117" y="120"/>
                    <a:pt x="160" y="68"/>
                    <a:pt x="238" y="68"/>
                  </a:cubicBezTo>
                  <a:cubicBezTo>
                    <a:pt x="323" y="68"/>
                    <a:pt x="356" y="126"/>
                    <a:pt x="356" y="182"/>
                  </a:cubicBezTo>
                  <a:cubicBezTo>
                    <a:pt x="356" y="245"/>
                    <a:pt x="310" y="288"/>
                    <a:pt x="250" y="309"/>
                  </a:cubicBezTo>
                  <a:cubicBezTo>
                    <a:pt x="169" y="287"/>
                    <a:pt x="117" y="250"/>
                    <a:pt x="117" y="180"/>
                  </a:cubicBezTo>
                  <a:close/>
                  <a:moveTo>
                    <a:pt x="223" y="377"/>
                  </a:moveTo>
                  <a:cubicBezTo>
                    <a:pt x="318" y="404"/>
                    <a:pt x="377" y="444"/>
                    <a:pt x="377" y="529"/>
                  </a:cubicBezTo>
                  <a:cubicBezTo>
                    <a:pt x="377" y="602"/>
                    <a:pt x="322" y="654"/>
                    <a:pt x="237" y="654"/>
                  </a:cubicBezTo>
                  <a:cubicBezTo>
                    <a:pt x="148" y="654"/>
                    <a:pt x="94" y="592"/>
                    <a:pt x="97" y="521"/>
                  </a:cubicBezTo>
                  <a:cubicBezTo>
                    <a:pt x="97" y="454"/>
                    <a:pt x="141" y="400"/>
                    <a:pt x="223" y="3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59EB29-CA78-419A-885E-AD58646C6AD3}"/>
              </a:ext>
            </a:extLst>
          </p:cNvPr>
          <p:cNvGrpSpPr/>
          <p:nvPr/>
        </p:nvGrpSpPr>
        <p:grpSpPr>
          <a:xfrm>
            <a:off x="2845492" y="670253"/>
            <a:ext cx="849622" cy="745374"/>
            <a:chOff x="6015037" y="-969963"/>
            <a:chExt cx="1811338" cy="1589088"/>
          </a:xfrm>
          <a:solidFill>
            <a:srgbClr val="4C8CD2"/>
          </a:solidFill>
        </p:grpSpPr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9F2AC0-883F-4F19-B3E5-5AB988C19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7" y="-969963"/>
              <a:ext cx="1811338" cy="1589088"/>
            </a:xfrm>
            <a:custGeom>
              <a:avLst/>
              <a:gdLst>
                <a:gd name="T0" fmla="*/ 994 w 2908"/>
                <a:gd name="T1" fmla="*/ 0 h 2560"/>
                <a:gd name="T2" fmla="*/ 907 w 2908"/>
                <a:gd name="T3" fmla="*/ 42 h 2560"/>
                <a:gd name="T4" fmla="*/ 1023 w 2908"/>
                <a:gd name="T5" fmla="*/ 278 h 2560"/>
                <a:gd name="T6" fmla="*/ 1070 w 2908"/>
                <a:gd name="T7" fmla="*/ 278 h 2560"/>
                <a:gd name="T8" fmla="*/ 1070 w 2908"/>
                <a:gd name="T9" fmla="*/ 751 h 2560"/>
                <a:gd name="T10" fmla="*/ 110 w 2908"/>
                <a:gd name="T11" fmla="*/ 2186 h 2560"/>
                <a:gd name="T12" fmla="*/ 346 w 2908"/>
                <a:gd name="T13" fmla="*/ 2560 h 2560"/>
                <a:gd name="T14" fmla="*/ 2562 w 2908"/>
                <a:gd name="T15" fmla="*/ 2560 h 2560"/>
                <a:gd name="T16" fmla="*/ 2798 w 2908"/>
                <a:gd name="T17" fmla="*/ 2186 h 2560"/>
                <a:gd name="T18" fmla="*/ 1838 w 2908"/>
                <a:gd name="T19" fmla="*/ 751 h 2560"/>
                <a:gd name="T20" fmla="*/ 1838 w 2908"/>
                <a:gd name="T21" fmla="*/ 278 h 2560"/>
                <a:gd name="T22" fmla="*/ 1885 w 2908"/>
                <a:gd name="T23" fmla="*/ 278 h 2560"/>
                <a:gd name="T24" fmla="*/ 2001 w 2908"/>
                <a:gd name="T25" fmla="*/ 42 h 2560"/>
                <a:gd name="T26" fmla="*/ 1914 w 2908"/>
                <a:gd name="T27" fmla="*/ 0 h 2560"/>
                <a:gd name="T28" fmla="*/ 994 w 2908"/>
                <a:gd name="T29" fmla="*/ 0 h 2560"/>
                <a:gd name="T30" fmla="*/ 578 w 2908"/>
                <a:gd name="T31" fmla="*/ 2393 h 2560"/>
                <a:gd name="T32" fmla="*/ 418 w 2908"/>
                <a:gd name="T33" fmla="*/ 2147 h 2560"/>
                <a:gd name="T34" fmla="*/ 1198 w 2908"/>
                <a:gd name="T35" fmla="*/ 1024 h 2560"/>
                <a:gd name="T36" fmla="*/ 1710 w 2908"/>
                <a:gd name="T37" fmla="*/ 1024 h 2560"/>
                <a:gd name="T38" fmla="*/ 2490 w 2908"/>
                <a:gd name="T39" fmla="*/ 2147 h 2560"/>
                <a:gd name="T40" fmla="*/ 2330 w 2908"/>
                <a:gd name="T41" fmla="*/ 2393 h 2560"/>
                <a:gd name="T42" fmla="*/ 578 w 2908"/>
                <a:gd name="T43" fmla="*/ 2393 h 2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8" h="2560">
                  <a:moveTo>
                    <a:pt x="994" y="0"/>
                  </a:moveTo>
                  <a:cubicBezTo>
                    <a:pt x="959" y="0"/>
                    <a:pt x="925" y="15"/>
                    <a:pt x="907" y="42"/>
                  </a:cubicBezTo>
                  <a:cubicBezTo>
                    <a:pt x="837" y="154"/>
                    <a:pt x="898" y="278"/>
                    <a:pt x="1023" y="278"/>
                  </a:cubicBezTo>
                  <a:cubicBezTo>
                    <a:pt x="1070" y="278"/>
                    <a:pt x="1070" y="278"/>
                    <a:pt x="1070" y="278"/>
                  </a:cubicBezTo>
                  <a:cubicBezTo>
                    <a:pt x="1070" y="751"/>
                    <a:pt x="1070" y="751"/>
                    <a:pt x="1070" y="751"/>
                  </a:cubicBezTo>
                  <a:cubicBezTo>
                    <a:pt x="110" y="2186"/>
                    <a:pt x="110" y="2186"/>
                    <a:pt x="110" y="2186"/>
                  </a:cubicBezTo>
                  <a:cubicBezTo>
                    <a:pt x="0" y="2351"/>
                    <a:pt x="132" y="2560"/>
                    <a:pt x="346" y="2560"/>
                  </a:cubicBezTo>
                  <a:cubicBezTo>
                    <a:pt x="2562" y="2560"/>
                    <a:pt x="2562" y="2560"/>
                    <a:pt x="2562" y="2560"/>
                  </a:cubicBezTo>
                  <a:cubicBezTo>
                    <a:pt x="2776" y="2560"/>
                    <a:pt x="2908" y="2351"/>
                    <a:pt x="2798" y="2186"/>
                  </a:cubicBezTo>
                  <a:cubicBezTo>
                    <a:pt x="1838" y="751"/>
                    <a:pt x="1838" y="751"/>
                    <a:pt x="1838" y="751"/>
                  </a:cubicBezTo>
                  <a:cubicBezTo>
                    <a:pt x="1838" y="278"/>
                    <a:pt x="1838" y="278"/>
                    <a:pt x="1838" y="278"/>
                  </a:cubicBezTo>
                  <a:cubicBezTo>
                    <a:pt x="1885" y="278"/>
                    <a:pt x="1885" y="278"/>
                    <a:pt x="1885" y="278"/>
                  </a:cubicBezTo>
                  <a:cubicBezTo>
                    <a:pt x="2010" y="278"/>
                    <a:pt x="2071" y="154"/>
                    <a:pt x="2001" y="42"/>
                  </a:cubicBezTo>
                  <a:cubicBezTo>
                    <a:pt x="1983" y="15"/>
                    <a:pt x="1949" y="0"/>
                    <a:pt x="1914" y="0"/>
                  </a:cubicBezTo>
                  <a:lnTo>
                    <a:pt x="994" y="0"/>
                  </a:lnTo>
                  <a:close/>
                  <a:moveTo>
                    <a:pt x="578" y="2393"/>
                  </a:moveTo>
                  <a:cubicBezTo>
                    <a:pt x="432" y="2393"/>
                    <a:pt x="342" y="2255"/>
                    <a:pt x="418" y="2147"/>
                  </a:cubicBezTo>
                  <a:cubicBezTo>
                    <a:pt x="1198" y="1024"/>
                    <a:pt x="1198" y="1024"/>
                    <a:pt x="1198" y="1024"/>
                  </a:cubicBezTo>
                  <a:cubicBezTo>
                    <a:pt x="1710" y="1024"/>
                    <a:pt x="1710" y="1024"/>
                    <a:pt x="1710" y="1024"/>
                  </a:cubicBezTo>
                  <a:cubicBezTo>
                    <a:pt x="2490" y="2147"/>
                    <a:pt x="2490" y="2147"/>
                    <a:pt x="2490" y="2147"/>
                  </a:cubicBezTo>
                  <a:cubicBezTo>
                    <a:pt x="2566" y="2255"/>
                    <a:pt x="2476" y="2393"/>
                    <a:pt x="2330" y="2393"/>
                  </a:cubicBezTo>
                  <a:lnTo>
                    <a:pt x="578" y="2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A37705DB-DB3C-4F40-B36E-85A48944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9938" y="182562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0">
              <a:extLst>
                <a:ext uri="{FF2B5EF4-FFF2-40B4-BE49-F238E27FC236}">
                  <a16:creationId xmlns:a16="http://schemas.microsoft.com/office/drawing/2014/main" id="{FD7D8611-7054-479C-A25D-8DA0A36B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813" y="-55563"/>
              <a:ext cx="119063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1">
              <a:extLst>
                <a:ext uri="{FF2B5EF4-FFF2-40B4-BE49-F238E27FC236}">
                  <a16:creationId xmlns:a16="http://schemas.microsoft.com/office/drawing/2014/main" id="{26E8DA90-E755-40B4-9418-14C572B39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788" y="103187"/>
              <a:ext cx="158750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">
              <a:extLst>
                <a:ext uri="{FF2B5EF4-FFF2-40B4-BE49-F238E27FC236}">
                  <a16:creationId xmlns:a16="http://schemas.microsoft.com/office/drawing/2014/main" id="{8164D12E-8F13-44C2-A8B6-AE3C3F225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1163" y="-174625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3">
              <a:extLst>
                <a:ext uri="{FF2B5EF4-FFF2-40B4-BE49-F238E27FC236}">
                  <a16:creationId xmlns:a16="http://schemas.microsoft.com/office/drawing/2014/main" id="{3D57B6A9-F958-4495-93D0-C5EB724B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61937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Graphic 33" descr="Network">
            <a:extLst>
              <a:ext uri="{FF2B5EF4-FFF2-40B4-BE49-F238E27FC236}">
                <a16:creationId xmlns:a16="http://schemas.microsoft.com/office/drawing/2014/main" id="{205F788B-608F-480D-850F-29564479C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36" y="4315435"/>
            <a:ext cx="914400" cy="914400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6FE8930D-8B26-48BD-9A72-EAA846C7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95" y="41790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AD3BFB-7DD6-4BFD-82FD-A81C4D23E835}"/>
              </a:ext>
            </a:extLst>
          </p:cNvPr>
          <p:cNvSpPr/>
          <p:nvPr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rgbClr val="4C8C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chemeClr val="bg1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0EB9082-B0AD-4BC8-B086-798DFC0B7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3" b="31243"/>
          <a:stretch>
            <a:fillRect/>
          </a:stretch>
        </p:blipFill>
        <p:spPr>
          <a:xfrm>
            <a:off x="115910" y="90152"/>
            <a:ext cx="11925836" cy="333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>
            <a:cxnSpLocks/>
          </p:cNvCxnSpPr>
          <p:nvPr/>
        </p:nvCxnSpPr>
        <p:spPr>
          <a:xfrm flipH="1">
            <a:off x="1424497" y="6491639"/>
            <a:ext cx="2582151" cy="0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>
            <a:off x="156593" y="623336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8FF11-62A4-46CC-AC9F-E52F73CC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5" y="72748"/>
            <a:ext cx="7776521" cy="67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8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318212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-13339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88AFD-4E55-441B-A077-D1CCE53E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48" y="0"/>
            <a:ext cx="7667776" cy="67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E308B-9623-478B-808B-7AEA45ED28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8417184" y="0"/>
            <a:ext cx="3170860" cy="2191558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813526" y="4056477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094869" y="3263577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7965581" y="115645"/>
            <a:ext cx="4074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 </a:t>
            </a:r>
          </a:p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CASE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D0F7-6F06-4250-A0EA-6AECCD20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" y="274798"/>
            <a:ext cx="7877669" cy="63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E8B60B-2D51-4E5D-87AF-BA6F3517A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>
            <a:off x="10098157" y="17183"/>
            <a:ext cx="1919299" cy="1944139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4C8C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11900612" y="2844863"/>
            <a:ext cx="0" cy="2396837"/>
          </a:xfrm>
          <a:prstGeom prst="line">
            <a:avLst/>
          </a:prstGeom>
          <a:ln w="38100">
            <a:solidFill>
              <a:srgbClr val="4C8C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5400000">
            <a:off x="11150284" y="5925068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rgbClr val="4C8CD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rgbClr val="4C8CD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CFE33-7963-48C7-B851-55538BBA2F8E}"/>
              </a:ext>
            </a:extLst>
          </p:cNvPr>
          <p:cNvSpPr txBox="1"/>
          <p:nvPr/>
        </p:nvSpPr>
        <p:spPr>
          <a:xfrm>
            <a:off x="9050623" y="189632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ERD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8D074D-B506-4E32-8006-C82ABE96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6" y="17183"/>
            <a:ext cx="9632226" cy="68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113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Muhammad Habib</cp:lastModifiedBy>
  <cp:revision>32</cp:revision>
  <dcterms:created xsi:type="dcterms:W3CDTF">2018-12-22T08:54:05Z</dcterms:created>
  <dcterms:modified xsi:type="dcterms:W3CDTF">2020-02-11T10:39:41Z</dcterms:modified>
</cp:coreProperties>
</file>